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00B7DB5-72FC-4CB8-B0C5-183602EF0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4" r="31289" b="4526"/>
          <a:stretch/>
        </p:blipFill>
        <p:spPr>
          <a:xfrm>
            <a:off x="-578479" y="0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847AD-3539-45B7-BC86-97E24D1E5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7169" y="1380086"/>
            <a:ext cx="5756987" cy="2372168"/>
          </a:xfrm>
        </p:spPr>
        <p:txBody>
          <a:bodyPr>
            <a:norm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024E-B14D-430A-84CF-95C47981A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2484" y="3882882"/>
            <a:ext cx="5040684" cy="1096899"/>
          </a:xfrm>
        </p:spPr>
        <p:txBody>
          <a:bodyPr>
            <a:normAutofit/>
          </a:bodyPr>
          <a:lstStyle/>
          <a:p>
            <a:r>
              <a:rPr lang="en-US" sz="2400" dirty="0"/>
              <a:t>How to Prevent Holes, Fix Holes and Make Holes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6831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BC03-5A45-42AB-81EA-1B52E994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6" y="248874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dirty="0"/>
              <a:t>COMMUNICATION</a:t>
            </a:r>
            <a:endParaRPr lang="en-GB" sz="6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E3EAB-1E4D-4C98-8728-06B15F6E9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166" y="1476930"/>
            <a:ext cx="6017054" cy="2566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SHOULD I USE THE RADIO?</a:t>
            </a:r>
          </a:p>
          <a:p>
            <a:r>
              <a:rPr lang="en-US" sz="2800" dirty="0"/>
              <a:t>Reporting Contacts</a:t>
            </a:r>
          </a:p>
          <a:p>
            <a:r>
              <a:rPr lang="en-US" sz="2800" dirty="0"/>
              <a:t>Requesting Positions/Medical</a:t>
            </a:r>
          </a:p>
          <a:p>
            <a:r>
              <a:rPr lang="en-US" sz="2800" dirty="0" err="1"/>
              <a:t>Etc</a:t>
            </a:r>
            <a:endParaRPr lang="en-GB" sz="28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C0A59BB-C2CE-456A-BCA7-2F94A01A3181}"/>
              </a:ext>
            </a:extLst>
          </p:cNvPr>
          <p:cNvSpPr txBox="1">
            <a:spLocks/>
          </p:cNvSpPr>
          <p:nvPr/>
        </p:nvSpPr>
        <p:spPr>
          <a:xfrm>
            <a:off x="501166" y="4043028"/>
            <a:ext cx="10058400" cy="2566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b="1" dirty="0"/>
              <a:t>WHEN SHOULDN’T I USE THE RADIO?</a:t>
            </a:r>
          </a:p>
          <a:p>
            <a:r>
              <a:rPr lang="en-US" sz="2400" dirty="0"/>
              <a:t>When in need of technical assistance (Use Text Chat Instead)</a:t>
            </a:r>
          </a:p>
          <a:p>
            <a:r>
              <a:rPr lang="en-US" sz="2400" dirty="0"/>
              <a:t>For example: “ZEUS, Can you heal me?” – Use Text Chat</a:t>
            </a:r>
          </a:p>
        </p:txBody>
      </p:sp>
    </p:spTree>
    <p:extLst>
      <p:ext uri="{BB962C8B-B14F-4D97-AF65-F5344CB8AC3E}">
        <p14:creationId xmlns:p14="http://schemas.microsoft.com/office/powerpoint/2010/main" val="277211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9CA635-F176-40AD-899A-33C68CEA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90" y="31102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/>
              <a:t>UNIT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46275-9EDA-4D5F-8942-99CDB1197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9270" y="1554827"/>
            <a:ext cx="5149839" cy="3880773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indent="0">
              <a:buNone/>
            </a:pPr>
            <a:r>
              <a:rPr lang="en-US" sz="4400" b="1" dirty="0"/>
              <a:t>Rule of Two:</a:t>
            </a:r>
          </a:p>
          <a:p>
            <a:r>
              <a:rPr lang="en-US" sz="4400" dirty="0"/>
              <a:t>Minimum size of two in most cases</a:t>
            </a:r>
          </a:p>
          <a:p>
            <a:r>
              <a:rPr lang="en-US" sz="4400" dirty="0"/>
              <a:t>Don’t clear buildings by yourself if possible</a:t>
            </a:r>
            <a:endParaRPr lang="en-GB" sz="4400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sz="4400" b="1" dirty="0"/>
              <a:t>Why?</a:t>
            </a:r>
          </a:p>
          <a:p>
            <a:pPr marL="0" indent="0">
              <a:buNone/>
            </a:pPr>
            <a:r>
              <a:rPr lang="en-US" sz="4400" dirty="0"/>
              <a:t>If you need help, or go unconscious, we won’t know where you are if you’re by yourself</a:t>
            </a:r>
          </a:p>
          <a:p>
            <a:endParaRPr lang="en-US" dirty="0"/>
          </a:p>
        </p:txBody>
      </p:sp>
      <p:pic>
        <p:nvPicPr>
          <p:cNvPr id="5" name="Content Placeholder 4" descr="A group of sheep standing on top of a dry grass field&#10;&#10;Description automatically generated">
            <a:extLst>
              <a:ext uri="{FF2B5EF4-FFF2-40B4-BE49-F238E27FC236}">
                <a16:creationId xmlns:a16="http://schemas.microsoft.com/office/drawing/2014/main" id="{68C58FAD-0D8B-4A34-874A-700C84EA93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658" r="13764"/>
          <a:stretch/>
        </p:blipFill>
        <p:spPr>
          <a:xfrm>
            <a:off x="416192" y="1483585"/>
            <a:ext cx="4240954" cy="4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7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376-2286-4781-B93B-D058A418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3" y="92993"/>
            <a:ext cx="8596668" cy="1320800"/>
          </a:xfrm>
        </p:spPr>
        <p:txBody>
          <a:bodyPr>
            <a:normAutofit/>
          </a:bodyPr>
          <a:lstStyle/>
          <a:p>
            <a:r>
              <a:rPr lang="en-US" sz="7200" dirty="0"/>
              <a:t>GRENADES</a:t>
            </a:r>
            <a:endParaRPr lang="en-GB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5A55-8A18-415C-A114-EF9D30179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373" y="1217850"/>
            <a:ext cx="8449888" cy="3228829"/>
          </a:xfrm>
        </p:spPr>
        <p:txBody>
          <a:bodyPr>
            <a:normAutofit/>
          </a:bodyPr>
          <a:lstStyle/>
          <a:p>
            <a:r>
              <a:rPr lang="en-US" sz="2400" dirty="0"/>
              <a:t>Always call out before throwing a grenade</a:t>
            </a:r>
          </a:p>
          <a:p>
            <a:r>
              <a:rPr lang="en-US" sz="2400" dirty="0"/>
              <a:t>Leave enough time for others the object before throwing it if possible</a:t>
            </a:r>
          </a:p>
          <a:p>
            <a:r>
              <a:rPr lang="en-US" sz="2400" dirty="0"/>
              <a:t>Be very careful with flashbangs</a:t>
            </a:r>
          </a:p>
          <a:p>
            <a:pPr marL="0" indent="0">
              <a:buNone/>
            </a:pPr>
            <a:r>
              <a:rPr lang="en-US" sz="2400" dirty="0"/>
              <a:t>Why Should I be careful with grenades?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3F82-926B-4450-92F0-885A8606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67" y="3587673"/>
            <a:ext cx="5869382" cy="31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E39B-3ADC-4FA4-B3AD-EBD73258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42" y="227045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dirty="0"/>
              <a:t>GEAR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B8D79-F4A0-43F1-817E-006E240B9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13" y="1414140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dirty="0"/>
              <a:t>Pick sensible and suitable loadouts</a:t>
            </a:r>
          </a:p>
          <a:p>
            <a:r>
              <a:rPr lang="en-US" sz="3200" dirty="0"/>
              <a:t>Don’t steal enemy weapons/gear/vehicles unless necessary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B86AB-6579-42B8-A0D3-448C4F69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92" y="3151049"/>
            <a:ext cx="7846418" cy="33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5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42A975-B509-492E-BFD8-211A58AEC0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9849" r="1" b="7218"/>
          <a:stretch/>
        </p:blipFill>
        <p:spPr>
          <a:xfrm>
            <a:off x="4266678" y="8466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39D86-9B3C-4C49-A56A-01EF91AD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0" y="257263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EC9A-81B1-44BD-9C9C-F322B6B47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6751" y="1554828"/>
            <a:ext cx="4395308" cy="331078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400" b="1" dirty="0"/>
              <a:t>What is Cancer?</a:t>
            </a:r>
          </a:p>
          <a:p>
            <a:pPr marL="0" indent="0">
              <a:buNone/>
            </a:pPr>
            <a:r>
              <a:rPr lang="en-US" sz="2400" dirty="0"/>
              <a:t>“A term used for something that is so fucked up, that it is </a:t>
            </a:r>
            <a:r>
              <a:rPr lang="en-US" sz="2400" dirty="0" err="1"/>
              <a:t>figurably</a:t>
            </a:r>
            <a:r>
              <a:rPr lang="en-US" sz="2400" dirty="0"/>
              <a:t> able of giving you </a:t>
            </a:r>
            <a:r>
              <a:rPr lang="en-US" sz="2400" b="1" dirty="0"/>
              <a:t>cancer</a:t>
            </a:r>
            <a:r>
              <a:rPr lang="en-US" sz="2400" dirty="0"/>
              <a:t>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r">
              <a:buNone/>
            </a:pPr>
            <a:r>
              <a:rPr lang="en-US" sz="2400" b="1" i="1" dirty="0"/>
              <a:t>“</a:t>
            </a:r>
            <a:r>
              <a:rPr lang="en-US" sz="2400" i="1" dirty="0"/>
              <a:t>Johnny</a:t>
            </a:r>
            <a:r>
              <a:rPr lang="en-US" sz="2400" b="1" i="1" dirty="0"/>
              <a:t> </a:t>
            </a:r>
            <a:r>
              <a:rPr lang="en-US" sz="2400" i="1" dirty="0"/>
              <a:t>is so </a:t>
            </a:r>
            <a:r>
              <a:rPr lang="en-US" sz="2400" b="1" i="1" dirty="0"/>
              <a:t>cancer</a:t>
            </a:r>
            <a:r>
              <a:rPr lang="en-US" sz="2400" i="1" dirty="0"/>
              <a:t> that almost everyone </a:t>
            </a:r>
            <a:r>
              <a:rPr lang="en-US" sz="2400" b="1" i="1" dirty="0"/>
              <a:t>hates</a:t>
            </a:r>
            <a:r>
              <a:rPr lang="en-US" sz="2400" i="1" dirty="0"/>
              <a:t> him.”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- Urban Dictionary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690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7AC6-2318-4146-8DBD-2BB24A77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09" y="265652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dirty="0"/>
              <a:t>The Cancer Equation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D6441-0B9B-4B44-A134-85FB9DB3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8133"/>
            <a:ext cx="8596668" cy="431323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C = ( (P x F x E) / P x D) x 100</a:t>
            </a:r>
          </a:p>
          <a:p>
            <a:pPr marL="0" indent="0">
              <a:buNone/>
            </a:pPr>
            <a:endParaRPr lang="en-US" sz="3600" b="1" dirty="0"/>
          </a:p>
          <a:p>
            <a:r>
              <a:rPr lang="en-US" sz="3200" b="1" dirty="0"/>
              <a:t>C</a:t>
            </a:r>
            <a:r>
              <a:rPr lang="en-US" sz="3200" dirty="0"/>
              <a:t> – Resulting Cancer</a:t>
            </a:r>
          </a:p>
          <a:p>
            <a:r>
              <a:rPr lang="en-US" sz="3200" b="1" dirty="0"/>
              <a:t>P</a:t>
            </a:r>
            <a:r>
              <a:rPr lang="en-US" sz="3200" dirty="0"/>
              <a:t> – Player Deaths as result of Cancer</a:t>
            </a:r>
          </a:p>
          <a:p>
            <a:r>
              <a:rPr lang="en-US" sz="3200" b="1" dirty="0"/>
              <a:t>F</a:t>
            </a:r>
            <a:r>
              <a:rPr lang="en-US" sz="3200" dirty="0"/>
              <a:t> – Flashbangs Thrown</a:t>
            </a:r>
          </a:p>
          <a:p>
            <a:r>
              <a:rPr lang="en-US" sz="3200" b="1" dirty="0"/>
              <a:t>E</a:t>
            </a:r>
            <a:r>
              <a:rPr lang="en-US" sz="3200" dirty="0"/>
              <a:t> – </a:t>
            </a:r>
            <a:r>
              <a:rPr lang="en-US" sz="3200" dirty="0" err="1"/>
              <a:t>Earrape</a:t>
            </a:r>
            <a:r>
              <a:rPr lang="en-US" sz="3200" dirty="0"/>
              <a:t> Instances</a:t>
            </a:r>
          </a:p>
          <a:p>
            <a:r>
              <a:rPr lang="en-US" sz="3200" b="1" dirty="0"/>
              <a:t>D</a:t>
            </a:r>
            <a:r>
              <a:rPr lang="en-US" sz="3200" dirty="0"/>
              <a:t> – Dino Disappointment Index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25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D371-F76B-442E-8DAB-6B735F89D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31AB6-8C68-4862-9AAB-C155A4771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509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243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Click to add title</vt:lpstr>
      <vt:lpstr>COMMUNICATION</vt:lpstr>
      <vt:lpstr>UNIT MOVEMENT</vt:lpstr>
      <vt:lpstr>GRENADES</vt:lpstr>
      <vt:lpstr>GEAR</vt:lpstr>
      <vt:lpstr>CANCER</vt:lpstr>
      <vt:lpstr>The Cancer Equation</vt:lpstr>
      <vt:lpstr>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AAREN KAHLIL DAVID GIBSON</dc:creator>
  <cp:lastModifiedBy>AAREN KAHLIL DAVID GIBSON</cp:lastModifiedBy>
  <cp:revision>7</cp:revision>
  <dcterms:created xsi:type="dcterms:W3CDTF">2020-01-13T07:44:49Z</dcterms:created>
  <dcterms:modified xsi:type="dcterms:W3CDTF">2020-01-13T08:36:15Z</dcterms:modified>
</cp:coreProperties>
</file>